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81" r:id="rId11"/>
    <p:sldId id="278" r:id="rId12"/>
    <p:sldId id="279" r:id="rId13"/>
    <p:sldId id="280" r:id="rId14"/>
    <p:sldId id="282" r:id="rId15"/>
    <p:sldId id="268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76728" autoAdjust="0"/>
  </p:normalViewPr>
  <p:slideViewPr>
    <p:cSldViewPr snapToGrid="0">
      <p:cViewPr varScale="1">
        <p:scale>
          <a:sx n="88" d="100"/>
          <a:sy n="88" d="100"/>
        </p:scale>
        <p:origin x="1356" y="96"/>
      </p:cViewPr>
      <p:guideLst/>
    </p:cSldViewPr>
  </p:slideViewPr>
  <p:outlineViewPr>
    <p:cViewPr>
      <p:scale>
        <a:sx n="33" d="100"/>
        <a:sy n="33" d="100"/>
      </p:scale>
      <p:origin x="0" y="-3435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76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125BE-640E-4152-BC88-D8F28E34CE12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46D6BC71-355D-410F-B472-006070584A1B}">
      <dgm:prSet phldrT="[文字]"/>
      <dgm:spPr/>
      <dgm:t>
        <a:bodyPr/>
        <a:lstStyle/>
        <a:p>
          <a:r>
            <a:rPr lang="en-US" altLang="zh-TW" dirty="0" smtClean="0"/>
            <a:t>Import Image</a:t>
          </a:r>
          <a:endParaRPr lang="zh-TW" altLang="en-US" dirty="0"/>
        </a:p>
      </dgm:t>
    </dgm:pt>
    <dgm:pt modelId="{E726A847-E82B-4FA0-85BB-09B6E9CE11CF}" type="parTrans" cxnId="{2A405D68-9AEA-428B-91AC-5A27C61A896E}">
      <dgm:prSet/>
      <dgm:spPr/>
      <dgm:t>
        <a:bodyPr/>
        <a:lstStyle/>
        <a:p>
          <a:endParaRPr lang="zh-TW" altLang="en-US"/>
        </a:p>
      </dgm:t>
    </dgm:pt>
    <dgm:pt modelId="{D458B78D-8D1A-487D-B87B-F7A6DDDF8F95}" type="sibTrans" cxnId="{2A405D68-9AEA-428B-91AC-5A27C61A896E}">
      <dgm:prSet/>
      <dgm:spPr/>
      <dgm:t>
        <a:bodyPr/>
        <a:lstStyle/>
        <a:p>
          <a:endParaRPr lang="zh-TW" altLang="en-US"/>
        </a:p>
      </dgm:t>
    </dgm:pt>
    <dgm:pt modelId="{0D7C3F09-9FFD-4332-B554-462FC2DF2E97}">
      <dgm:prSet phldrT="[文字]"/>
      <dgm:spPr/>
      <dgm:t>
        <a:bodyPr/>
        <a:lstStyle/>
        <a:p>
          <a:r>
            <a:rPr lang="en-US" altLang="zh-TW" dirty="0" smtClean="0"/>
            <a:t>Select Filter</a:t>
          </a:r>
          <a:endParaRPr lang="zh-TW" altLang="en-US" dirty="0"/>
        </a:p>
      </dgm:t>
    </dgm:pt>
    <dgm:pt modelId="{75B4F08C-20DA-4833-9649-75113A0F4F93}" type="parTrans" cxnId="{C358924F-E580-44EE-B18B-C113EA9931E3}">
      <dgm:prSet/>
      <dgm:spPr/>
      <dgm:t>
        <a:bodyPr/>
        <a:lstStyle/>
        <a:p>
          <a:endParaRPr lang="zh-TW" altLang="en-US"/>
        </a:p>
      </dgm:t>
    </dgm:pt>
    <dgm:pt modelId="{92A668AE-A927-41E6-9135-E2174D53CCD1}" type="sibTrans" cxnId="{C358924F-E580-44EE-B18B-C113EA9931E3}">
      <dgm:prSet/>
      <dgm:spPr/>
      <dgm:t>
        <a:bodyPr/>
        <a:lstStyle/>
        <a:p>
          <a:endParaRPr lang="zh-TW" altLang="en-US"/>
        </a:p>
      </dgm:t>
    </dgm:pt>
    <dgm:pt modelId="{528FD827-839A-4511-94F6-6E37AE1D4802}">
      <dgm:prSet phldrT="[文字]"/>
      <dgm:spPr/>
      <dgm:t>
        <a:bodyPr/>
        <a:lstStyle/>
        <a:p>
          <a:r>
            <a:rPr lang="en-US" altLang="zh-TW" dirty="0" smtClean="0"/>
            <a:t>Preview and Save Image</a:t>
          </a:r>
          <a:endParaRPr lang="zh-TW" altLang="en-US" dirty="0"/>
        </a:p>
      </dgm:t>
    </dgm:pt>
    <dgm:pt modelId="{0F321744-1958-4F69-A30D-2DBD0CA74501}" type="parTrans" cxnId="{393A63DC-D178-461D-A5ED-56DDF4016A21}">
      <dgm:prSet/>
      <dgm:spPr/>
      <dgm:t>
        <a:bodyPr/>
        <a:lstStyle/>
        <a:p>
          <a:endParaRPr lang="zh-TW" altLang="en-US"/>
        </a:p>
      </dgm:t>
    </dgm:pt>
    <dgm:pt modelId="{466115B4-FA48-4D9F-856D-6F3924D50890}" type="sibTrans" cxnId="{393A63DC-D178-461D-A5ED-56DDF4016A21}">
      <dgm:prSet/>
      <dgm:spPr/>
      <dgm:t>
        <a:bodyPr/>
        <a:lstStyle/>
        <a:p>
          <a:endParaRPr lang="zh-TW" altLang="en-US"/>
        </a:p>
      </dgm:t>
    </dgm:pt>
    <dgm:pt modelId="{AE041CEC-55BE-40F1-8A53-9CA5941EBE55}">
      <dgm:prSet phldrT="[文字]"/>
      <dgm:spPr/>
      <dgm:t>
        <a:bodyPr/>
        <a:lstStyle/>
        <a:p>
          <a:r>
            <a:rPr lang="en-US" altLang="zh-TW" dirty="0" err="1" smtClean="0"/>
            <a:t>FilterBox</a:t>
          </a:r>
          <a:r>
            <a:rPr lang="en-US" altLang="zh-TW" dirty="0" smtClean="0"/>
            <a:t> Apply Filter</a:t>
          </a:r>
          <a:endParaRPr lang="zh-TW" altLang="en-US" dirty="0"/>
        </a:p>
      </dgm:t>
    </dgm:pt>
    <dgm:pt modelId="{0682262B-603A-43E1-844F-ECCF0EDD80AD}" type="parTrans" cxnId="{38CE57A6-1B08-4383-A34C-29180AAE14BF}">
      <dgm:prSet/>
      <dgm:spPr/>
      <dgm:t>
        <a:bodyPr/>
        <a:lstStyle/>
        <a:p>
          <a:endParaRPr lang="zh-TW" altLang="en-US"/>
        </a:p>
      </dgm:t>
    </dgm:pt>
    <dgm:pt modelId="{C5DC98BF-60E7-49D8-AE6F-51086262F934}" type="sibTrans" cxnId="{38CE57A6-1B08-4383-A34C-29180AAE14BF}">
      <dgm:prSet/>
      <dgm:spPr/>
      <dgm:t>
        <a:bodyPr/>
        <a:lstStyle/>
        <a:p>
          <a:endParaRPr lang="zh-TW" altLang="en-US"/>
        </a:p>
      </dgm:t>
    </dgm:pt>
    <dgm:pt modelId="{AA7F1E54-C1CD-4BA5-8E3E-67237EBFE656}" type="pres">
      <dgm:prSet presAssocID="{34F125BE-640E-4152-BC88-D8F28E34CE12}" presName="Name0" presStyleCnt="0">
        <dgm:presLayoutVars>
          <dgm:dir/>
          <dgm:resizeHandles val="exact"/>
        </dgm:presLayoutVars>
      </dgm:prSet>
      <dgm:spPr/>
    </dgm:pt>
    <dgm:pt modelId="{0717A297-09F7-4C48-AED8-458913BBF0A6}" type="pres">
      <dgm:prSet presAssocID="{46D6BC71-355D-410F-B472-006070584A1B}" presName="node" presStyleLbl="node1" presStyleIdx="0" presStyleCnt="4">
        <dgm:presLayoutVars>
          <dgm:bulletEnabled val="1"/>
        </dgm:presLayoutVars>
      </dgm:prSet>
      <dgm:spPr/>
    </dgm:pt>
    <dgm:pt modelId="{3E37E310-F224-4DA4-B667-37171F2913A5}" type="pres">
      <dgm:prSet presAssocID="{D458B78D-8D1A-487D-B87B-F7A6DDDF8F95}" presName="sibTrans" presStyleLbl="sibTrans2D1" presStyleIdx="0" presStyleCnt="3"/>
      <dgm:spPr/>
    </dgm:pt>
    <dgm:pt modelId="{150CAA4B-5F53-457C-846B-C76801DE15B7}" type="pres">
      <dgm:prSet presAssocID="{D458B78D-8D1A-487D-B87B-F7A6DDDF8F95}" presName="connectorText" presStyleLbl="sibTrans2D1" presStyleIdx="0" presStyleCnt="3"/>
      <dgm:spPr/>
    </dgm:pt>
    <dgm:pt modelId="{D836C32D-8029-432E-BE8B-16D913AAB98A}" type="pres">
      <dgm:prSet presAssocID="{0D7C3F09-9FFD-4332-B554-462FC2DF2E97}" presName="node" presStyleLbl="node1" presStyleIdx="1" presStyleCnt="4">
        <dgm:presLayoutVars>
          <dgm:bulletEnabled val="1"/>
        </dgm:presLayoutVars>
      </dgm:prSet>
      <dgm:spPr/>
    </dgm:pt>
    <dgm:pt modelId="{968CCBB1-7BA7-4E15-ADB2-B526E997A51A}" type="pres">
      <dgm:prSet presAssocID="{92A668AE-A927-41E6-9135-E2174D53CCD1}" presName="sibTrans" presStyleLbl="sibTrans2D1" presStyleIdx="1" presStyleCnt="3"/>
      <dgm:spPr/>
    </dgm:pt>
    <dgm:pt modelId="{6764C5B6-CAE7-411C-B16D-C4180585991A}" type="pres">
      <dgm:prSet presAssocID="{92A668AE-A927-41E6-9135-E2174D53CCD1}" presName="connectorText" presStyleLbl="sibTrans2D1" presStyleIdx="1" presStyleCnt="3"/>
      <dgm:spPr/>
    </dgm:pt>
    <dgm:pt modelId="{AA13A25C-51CE-4850-8284-1C49B7E630CA}" type="pres">
      <dgm:prSet presAssocID="{AE041CEC-55BE-40F1-8A53-9CA5941EBE5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1F4AF17-04FA-4022-80D6-71E39E0CC775}" type="pres">
      <dgm:prSet presAssocID="{C5DC98BF-60E7-49D8-AE6F-51086262F934}" presName="sibTrans" presStyleLbl="sibTrans2D1" presStyleIdx="2" presStyleCnt="3"/>
      <dgm:spPr/>
    </dgm:pt>
    <dgm:pt modelId="{775C3BEB-697A-4C2E-B285-41540C32D422}" type="pres">
      <dgm:prSet presAssocID="{C5DC98BF-60E7-49D8-AE6F-51086262F934}" presName="connectorText" presStyleLbl="sibTrans2D1" presStyleIdx="2" presStyleCnt="3"/>
      <dgm:spPr/>
    </dgm:pt>
    <dgm:pt modelId="{32A18827-B281-43EE-AD01-71C6C2CCFB7F}" type="pres">
      <dgm:prSet presAssocID="{528FD827-839A-4511-94F6-6E37AE1D4802}" presName="node" presStyleLbl="node1" presStyleIdx="3" presStyleCnt="4">
        <dgm:presLayoutVars>
          <dgm:bulletEnabled val="1"/>
        </dgm:presLayoutVars>
      </dgm:prSet>
      <dgm:spPr/>
    </dgm:pt>
  </dgm:ptLst>
  <dgm:cxnLst>
    <dgm:cxn modelId="{170F8A8E-032E-407B-99BF-7DCB011E6A88}" type="presOf" srcId="{C5DC98BF-60E7-49D8-AE6F-51086262F934}" destId="{F1F4AF17-04FA-4022-80D6-71E39E0CC775}" srcOrd="0" destOrd="0" presId="urn:microsoft.com/office/officeart/2005/8/layout/process1"/>
    <dgm:cxn modelId="{B34D7ED7-451B-46D4-9C2D-0DAEDC5CE1DE}" type="presOf" srcId="{AE041CEC-55BE-40F1-8A53-9CA5941EBE55}" destId="{AA13A25C-51CE-4850-8284-1C49B7E630CA}" srcOrd="0" destOrd="0" presId="urn:microsoft.com/office/officeart/2005/8/layout/process1"/>
    <dgm:cxn modelId="{ADDA9F0E-28A2-47EC-8F5A-AB87B435AAFF}" type="presOf" srcId="{D458B78D-8D1A-487D-B87B-F7A6DDDF8F95}" destId="{3E37E310-F224-4DA4-B667-37171F2913A5}" srcOrd="0" destOrd="0" presId="urn:microsoft.com/office/officeart/2005/8/layout/process1"/>
    <dgm:cxn modelId="{8FB651C4-9B37-4C1A-B051-61081CD06EA2}" type="presOf" srcId="{C5DC98BF-60E7-49D8-AE6F-51086262F934}" destId="{775C3BEB-697A-4C2E-B285-41540C32D422}" srcOrd="1" destOrd="0" presId="urn:microsoft.com/office/officeart/2005/8/layout/process1"/>
    <dgm:cxn modelId="{920A9EA0-5487-4EEE-9715-A52D2C280D06}" type="presOf" srcId="{D458B78D-8D1A-487D-B87B-F7A6DDDF8F95}" destId="{150CAA4B-5F53-457C-846B-C76801DE15B7}" srcOrd="1" destOrd="0" presId="urn:microsoft.com/office/officeart/2005/8/layout/process1"/>
    <dgm:cxn modelId="{2A405D68-9AEA-428B-91AC-5A27C61A896E}" srcId="{34F125BE-640E-4152-BC88-D8F28E34CE12}" destId="{46D6BC71-355D-410F-B472-006070584A1B}" srcOrd="0" destOrd="0" parTransId="{E726A847-E82B-4FA0-85BB-09B6E9CE11CF}" sibTransId="{D458B78D-8D1A-487D-B87B-F7A6DDDF8F95}"/>
    <dgm:cxn modelId="{393A63DC-D178-461D-A5ED-56DDF4016A21}" srcId="{34F125BE-640E-4152-BC88-D8F28E34CE12}" destId="{528FD827-839A-4511-94F6-6E37AE1D4802}" srcOrd="3" destOrd="0" parTransId="{0F321744-1958-4F69-A30D-2DBD0CA74501}" sibTransId="{466115B4-FA48-4D9F-856D-6F3924D50890}"/>
    <dgm:cxn modelId="{389F878D-1360-4C09-ADC3-50DA8D3BDF9C}" type="presOf" srcId="{92A668AE-A927-41E6-9135-E2174D53CCD1}" destId="{968CCBB1-7BA7-4E15-ADB2-B526E997A51A}" srcOrd="0" destOrd="0" presId="urn:microsoft.com/office/officeart/2005/8/layout/process1"/>
    <dgm:cxn modelId="{2BE46BDE-B4D1-4200-84E8-54514ED3283C}" type="presOf" srcId="{92A668AE-A927-41E6-9135-E2174D53CCD1}" destId="{6764C5B6-CAE7-411C-B16D-C4180585991A}" srcOrd="1" destOrd="0" presId="urn:microsoft.com/office/officeart/2005/8/layout/process1"/>
    <dgm:cxn modelId="{6582647B-5F1A-4DF6-9BE5-A47AD58C9893}" type="presOf" srcId="{528FD827-839A-4511-94F6-6E37AE1D4802}" destId="{32A18827-B281-43EE-AD01-71C6C2CCFB7F}" srcOrd="0" destOrd="0" presId="urn:microsoft.com/office/officeart/2005/8/layout/process1"/>
    <dgm:cxn modelId="{38CE57A6-1B08-4383-A34C-29180AAE14BF}" srcId="{34F125BE-640E-4152-BC88-D8F28E34CE12}" destId="{AE041CEC-55BE-40F1-8A53-9CA5941EBE55}" srcOrd="2" destOrd="0" parTransId="{0682262B-603A-43E1-844F-ECCF0EDD80AD}" sibTransId="{C5DC98BF-60E7-49D8-AE6F-51086262F934}"/>
    <dgm:cxn modelId="{E191274E-D4C1-42FC-AF21-481D83D2C34B}" type="presOf" srcId="{34F125BE-640E-4152-BC88-D8F28E34CE12}" destId="{AA7F1E54-C1CD-4BA5-8E3E-67237EBFE656}" srcOrd="0" destOrd="0" presId="urn:microsoft.com/office/officeart/2005/8/layout/process1"/>
    <dgm:cxn modelId="{19F315A4-7139-4FAA-931D-70771A31E88F}" type="presOf" srcId="{46D6BC71-355D-410F-B472-006070584A1B}" destId="{0717A297-09F7-4C48-AED8-458913BBF0A6}" srcOrd="0" destOrd="0" presId="urn:microsoft.com/office/officeart/2005/8/layout/process1"/>
    <dgm:cxn modelId="{4776CAF0-CF73-46C1-8E8E-E1707491153B}" type="presOf" srcId="{0D7C3F09-9FFD-4332-B554-462FC2DF2E97}" destId="{D836C32D-8029-432E-BE8B-16D913AAB98A}" srcOrd="0" destOrd="0" presId="urn:microsoft.com/office/officeart/2005/8/layout/process1"/>
    <dgm:cxn modelId="{C358924F-E580-44EE-B18B-C113EA9931E3}" srcId="{34F125BE-640E-4152-BC88-D8F28E34CE12}" destId="{0D7C3F09-9FFD-4332-B554-462FC2DF2E97}" srcOrd="1" destOrd="0" parTransId="{75B4F08C-20DA-4833-9649-75113A0F4F93}" sibTransId="{92A668AE-A927-41E6-9135-E2174D53CCD1}"/>
    <dgm:cxn modelId="{7D7B5107-3F18-494C-94F4-3D40F489B320}" type="presParOf" srcId="{AA7F1E54-C1CD-4BA5-8E3E-67237EBFE656}" destId="{0717A297-09F7-4C48-AED8-458913BBF0A6}" srcOrd="0" destOrd="0" presId="urn:microsoft.com/office/officeart/2005/8/layout/process1"/>
    <dgm:cxn modelId="{6DAD3A83-9092-4620-94C2-0AB7F272114C}" type="presParOf" srcId="{AA7F1E54-C1CD-4BA5-8E3E-67237EBFE656}" destId="{3E37E310-F224-4DA4-B667-37171F2913A5}" srcOrd="1" destOrd="0" presId="urn:microsoft.com/office/officeart/2005/8/layout/process1"/>
    <dgm:cxn modelId="{B044C979-B3C9-4526-87A2-9BD4FE88CA15}" type="presParOf" srcId="{3E37E310-F224-4DA4-B667-37171F2913A5}" destId="{150CAA4B-5F53-457C-846B-C76801DE15B7}" srcOrd="0" destOrd="0" presId="urn:microsoft.com/office/officeart/2005/8/layout/process1"/>
    <dgm:cxn modelId="{3AE2223A-6990-47FE-B229-DF2BD4FB28F6}" type="presParOf" srcId="{AA7F1E54-C1CD-4BA5-8E3E-67237EBFE656}" destId="{D836C32D-8029-432E-BE8B-16D913AAB98A}" srcOrd="2" destOrd="0" presId="urn:microsoft.com/office/officeart/2005/8/layout/process1"/>
    <dgm:cxn modelId="{71F5CC05-07AB-4619-9034-A0EA4E34F3AE}" type="presParOf" srcId="{AA7F1E54-C1CD-4BA5-8E3E-67237EBFE656}" destId="{968CCBB1-7BA7-4E15-ADB2-B526E997A51A}" srcOrd="3" destOrd="0" presId="urn:microsoft.com/office/officeart/2005/8/layout/process1"/>
    <dgm:cxn modelId="{797CDDAA-8701-4D86-A05D-EA26CD324BE0}" type="presParOf" srcId="{968CCBB1-7BA7-4E15-ADB2-B526E997A51A}" destId="{6764C5B6-CAE7-411C-B16D-C4180585991A}" srcOrd="0" destOrd="0" presId="urn:microsoft.com/office/officeart/2005/8/layout/process1"/>
    <dgm:cxn modelId="{8509F19B-7345-484D-826E-EB973F1F2503}" type="presParOf" srcId="{AA7F1E54-C1CD-4BA5-8E3E-67237EBFE656}" destId="{AA13A25C-51CE-4850-8284-1C49B7E630CA}" srcOrd="4" destOrd="0" presId="urn:microsoft.com/office/officeart/2005/8/layout/process1"/>
    <dgm:cxn modelId="{18D306F1-AB17-4635-89DF-70167D11F4B7}" type="presParOf" srcId="{AA7F1E54-C1CD-4BA5-8E3E-67237EBFE656}" destId="{F1F4AF17-04FA-4022-80D6-71E39E0CC775}" srcOrd="5" destOrd="0" presId="urn:microsoft.com/office/officeart/2005/8/layout/process1"/>
    <dgm:cxn modelId="{83F77CB1-4A31-4320-A26E-5569760AEBA6}" type="presParOf" srcId="{F1F4AF17-04FA-4022-80D6-71E39E0CC775}" destId="{775C3BEB-697A-4C2E-B285-41540C32D422}" srcOrd="0" destOrd="0" presId="urn:microsoft.com/office/officeart/2005/8/layout/process1"/>
    <dgm:cxn modelId="{B7E45FC1-4FF9-4233-8E1C-3EBD8709DC37}" type="presParOf" srcId="{AA7F1E54-C1CD-4BA5-8E3E-67237EBFE656}" destId="{32A18827-B281-43EE-AD01-71C6C2CCFB7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17A297-09F7-4C48-AED8-458913BBF0A6}">
      <dsp:nvSpPr>
        <dsp:cNvPr id="0" name=""/>
        <dsp:cNvSpPr/>
      </dsp:nvSpPr>
      <dsp:spPr>
        <a:xfrm>
          <a:off x="3938" y="1280508"/>
          <a:ext cx="1722056" cy="103323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Import Image</a:t>
          </a:r>
          <a:endParaRPr lang="zh-TW" altLang="en-US" sz="2300" kern="1200" dirty="0"/>
        </a:p>
      </dsp:txBody>
      <dsp:txXfrm>
        <a:off x="34200" y="1310770"/>
        <a:ext cx="1661532" cy="972709"/>
      </dsp:txXfrm>
    </dsp:sp>
    <dsp:sp modelId="{3E37E310-F224-4DA4-B667-37171F2913A5}">
      <dsp:nvSpPr>
        <dsp:cNvPr id="0" name=""/>
        <dsp:cNvSpPr/>
      </dsp:nvSpPr>
      <dsp:spPr>
        <a:xfrm>
          <a:off x="1898200" y="1583589"/>
          <a:ext cx="365075" cy="4270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>
        <a:off x="1898200" y="1669003"/>
        <a:ext cx="255553" cy="256242"/>
      </dsp:txXfrm>
    </dsp:sp>
    <dsp:sp modelId="{D836C32D-8029-432E-BE8B-16D913AAB98A}">
      <dsp:nvSpPr>
        <dsp:cNvPr id="0" name=""/>
        <dsp:cNvSpPr/>
      </dsp:nvSpPr>
      <dsp:spPr>
        <a:xfrm>
          <a:off x="2414817" y="1280508"/>
          <a:ext cx="1722056" cy="1033233"/>
        </a:xfrm>
        <a:prstGeom prst="roundRect">
          <a:avLst>
            <a:gd name="adj" fmla="val 10000"/>
          </a:avLst>
        </a:prstGeom>
        <a:solidFill>
          <a:schemeClr val="accent4">
            <a:hueOff val="-3732583"/>
            <a:satOff val="1753"/>
            <a:lumOff val="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Select Filter</a:t>
          </a:r>
          <a:endParaRPr lang="zh-TW" altLang="en-US" sz="2300" kern="1200" dirty="0"/>
        </a:p>
      </dsp:txBody>
      <dsp:txXfrm>
        <a:off x="2445079" y="1310770"/>
        <a:ext cx="1661532" cy="972709"/>
      </dsp:txXfrm>
    </dsp:sp>
    <dsp:sp modelId="{968CCBB1-7BA7-4E15-ADB2-B526E997A51A}">
      <dsp:nvSpPr>
        <dsp:cNvPr id="0" name=""/>
        <dsp:cNvSpPr/>
      </dsp:nvSpPr>
      <dsp:spPr>
        <a:xfrm>
          <a:off x="4309079" y="1583589"/>
          <a:ext cx="365075" cy="4270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5598875"/>
            <a:satOff val="2630"/>
            <a:lumOff val="9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>
        <a:off x="4309079" y="1669003"/>
        <a:ext cx="255553" cy="256242"/>
      </dsp:txXfrm>
    </dsp:sp>
    <dsp:sp modelId="{AA13A25C-51CE-4850-8284-1C49B7E630CA}">
      <dsp:nvSpPr>
        <dsp:cNvPr id="0" name=""/>
        <dsp:cNvSpPr/>
      </dsp:nvSpPr>
      <dsp:spPr>
        <a:xfrm>
          <a:off x="4825696" y="1280508"/>
          <a:ext cx="1722056" cy="1033233"/>
        </a:xfrm>
        <a:prstGeom prst="roundRect">
          <a:avLst>
            <a:gd name="adj" fmla="val 10000"/>
          </a:avLst>
        </a:prstGeom>
        <a:solidFill>
          <a:schemeClr val="accent4">
            <a:hueOff val="-7465166"/>
            <a:satOff val="3507"/>
            <a:lumOff val="13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err="1" smtClean="0"/>
            <a:t>FilterBox</a:t>
          </a:r>
          <a:r>
            <a:rPr lang="en-US" altLang="zh-TW" sz="2300" kern="1200" dirty="0" smtClean="0"/>
            <a:t> Apply Filter</a:t>
          </a:r>
          <a:endParaRPr lang="zh-TW" altLang="en-US" sz="2300" kern="1200" dirty="0"/>
        </a:p>
      </dsp:txBody>
      <dsp:txXfrm>
        <a:off x="4855958" y="1310770"/>
        <a:ext cx="1661532" cy="972709"/>
      </dsp:txXfrm>
    </dsp:sp>
    <dsp:sp modelId="{F1F4AF17-04FA-4022-80D6-71E39E0CC775}">
      <dsp:nvSpPr>
        <dsp:cNvPr id="0" name=""/>
        <dsp:cNvSpPr/>
      </dsp:nvSpPr>
      <dsp:spPr>
        <a:xfrm>
          <a:off x="6719958" y="1583589"/>
          <a:ext cx="365075" cy="4270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1197749"/>
            <a:satOff val="5260"/>
            <a:lumOff val="19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>
        <a:off x="6719958" y="1669003"/>
        <a:ext cx="255553" cy="256242"/>
      </dsp:txXfrm>
    </dsp:sp>
    <dsp:sp modelId="{32A18827-B281-43EE-AD01-71C6C2CCFB7F}">
      <dsp:nvSpPr>
        <dsp:cNvPr id="0" name=""/>
        <dsp:cNvSpPr/>
      </dsp:nvSpPr>
      <dsp:spPr>
        <a:xfrm>
          <a:off x="7236575" y="1280508"/>
          <a:ext cx="1722056" cy="1033233"/>
        </a:xfrm>
        <a:prstGeom prst="roundRect">
          <a:avLst>
            <a:gd name="adj" fmla="val 10000"/>
          </a:avLst>
        </a:prstGeom>
        <a:solidFill>
          <a:schemeClr val="accent4">
            <a:hueOff val="-11197749"/>
            <a:satOff val="5260"/>
            <a:lumOff val="19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/>
            <a:t>Preview and Save Image</a:t>
          </a:r>
          <a:endParaRPr lang="zh-TW" altLang="en-US" sz="2300" kern="1200" dirty="0"/>
        </a:p>
      </dsp:txBody>
      <dsp:txXfrm>
        <a:off x="7266837" y="1310770"/>
        <a:ext cx="1661532" cy="972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80874-0374-4814-9B3E-8AA9C942250A}" type="datetimeFigureOut">
              <a:rPr lang="zh-TW" altLang="en-US" smtClean="0"/>
              <a:t>2017/6/26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5465C-E6C4-41B8-96B7-62FFBCE36B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27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线性色彩校正滤镜</a:t>
            </a:r>
          </a:p>
          <a:p>
            <a:r>
              <a:rPr lang="zh-CN" altLang="en-US" dirty="0" smtClean="0"/>
              <a:t>图像重新着色过滤器</a:t>
            </a:r>
          </a:p>
          <a:p>
            <a:r>
              <a:rPr lang="zh-CN" altLang="en-US" dirty="0" smtClean="0"/>
              <a:t>自适应二值化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5465C-E6C4-41B8-96B7-62FFBCE36BA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315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5465C-E6C4-41B8-96B7-62FFBCE36BA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4626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5465C-E6C4-41B8-96B7-62FFBCE36BA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722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7636" y="1028700"/>
            <a:ext cx="10580914" cy="1207634"/>
          </a:xfrm>
        </p:spPr>
        <p:txBody>
          <a:bodyPr anchor="b">
            <a:normAutofit/>
          </a:bodyPr>
          <a:lstStyle>
            <a:lvl1pPr algn="l">
              <a:defRPr sz="4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7636" y="2554401"/>
            <a:ext cx="5004707" cy="1174069"/>
          </a:xfrm>
        </p:spPr>
        <p:txBody>
          <a:bodyPr/>
          <a:lstStyle>
            <a:lvl1pPr marL="0" indent="0" algn="l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193" y="3977593"/>
            <a:ext cx="1023257" cy="365125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8ECD982-69D1-40AF-A598-8F5B35FA0709}" type="datetimeFigureOut">
              <a:rPr lang="zh-TW" altLang="en-US" smtClean="0"/>
              <a:pPr/>
              <a:t>2017/6/26</a:t>
            </a:fld>
            <a:endParaRPr lang="zh-TW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1" y="0"/>
            <a:ext cx="400050" cy="6858000"/>
          </a:xfrm>
          <a:prstGeom prst="rect">
            <a:avLst/>
          </a:prstGeom>
          <a:gradFill>
            <a:gsLst>
              <a:gs pos="5000">
                <a:schemeClr val="accent1">
                  <a:lumMod val="40000"/>
                  <a:lumOff val="60000"/>
                </a:schemeClr>
              </a:gs>
              <a:gs pos="57000">
                <a:srgbClr val="00B0F0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86" y="42220"/>
            <a:ext cx="3133826" cy="57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5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2032"/>
            <a:ext cx="10515600" cy="598261"/>
          </a:xfrm>
        </p:spPr>
        <p:txBody>
          <a:bodyPr>
            <a:noAutofit/>
          </a:bodyPr>
          <a:lstStyle>
            <a:lvl1pPr algn="l">
              <a:defRPr sz="2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06236"/>
            <a:ext cx="10515600" cy="5450114"/>
          </a:xfrm>
        </p:spPr>
        <p:txBody>
          <a:bodyPr/>
          <a:lstStyle>
            <a:lvl1pPr marL="228600" indent="-228600">
              <a:buClr>
                <a:srgbClr val="FF3399"/>
              </a:buClr>
              <a:buSzPct val="80000"/>
              <a:buFont typeface="Wingdings" panose="05000000000000000000" pitchFamily="2" charset="2"/>
              <a:buChar char="n"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685800" indent="-228600">
              <a:buClr>
                <a:srgbClr val="00B0F0"/>
              </a:buClr>
              <a:buSzPct val="80000"/>
              <a:buFont typeface="Wingdings" panose="05000000000000000000" pitchFamily="2" charset="2"/>
              <a:buChar char="u"/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buClr>
                <a:schemeClr val="accent1"/>
              </a:buClr>
              <a:buSzPct val="80000"/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buClr>
                <a:srgbClr val="FFC000"/>
              </a:buClr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buClr>
                <a:srgbClr val="7030A0"/>
              </a:buClr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89129" y="6452055"/>
            <a:ext cx="364671" cy="365125"/>
          </a:xfrm>
        </p:spPr>
        <p:txBody>
          <a:bodyPr/>
          <a:lstStyle/>
          <a:p>
            <a:fld id="{BEB852F5-5D57-4473-8052-BBBD22CB1F3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" y="0"/>
            <a:ext cx="400050" cy="6858000"/>
          </a:xfrm>
          <a:prstGeom prst="rect">
            <a:avLst/>
          </a:prstGeom>
          <a:gradFill>
            <a:gsLst>
              <a:gs pos="5000">
                <a:schemeClr val="accent1">
                  <a:lumMod val="40000"/>
                  <a:lumOff val="60000"/>
                </a:schemeClr>
              </a:gs>
              <a:gs pos="57000">
                <a:srgbClr val="00B0F0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0" y="6552293"/>
            <a:ext cx="2181321" cy="25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9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694" y="1901256"/>
            <a:ext cx="7030105" cy="174386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3694" y="3672105"/>
            <a:ext cx="703010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1" y="0"/>
            <a:ext cx="400050" cy="6858000"/>
          </a:xfrm>
          <a:prstGeom prst="rect">
            <a:avLst/>
          </a:prstGeom>
          <a:gradFill>
            <a:gsLst>
              <a:gs pos="5000">
                <a:schemeClr val="accent1">
                  <a:lumMod val="40000"/>
                  <a:lumOff val="60000"/>
                </a:schemeClr>
              </a:gs>
              <a:gs pos="57000">
                <a:srgbClr val="00B0F0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86" y="42220"/>
            <a:ext cx="3133826" cy="57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44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CD982-69D1-40AF-A598-8F5B35FA0709}" type="datetimeFigureOut">
              <a:rPr lang="zh-TW" altLang="en-US" smtClean="0"/>
              <a:t>2017/6/26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852F5-5D57-4473-8052-BBBD22CB1F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84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bm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00399" y="1521791"/>
            <a:ext cx="8058150" cy="1207634"/>
          </a:xfrm>
        </p:spPr>
        <p:txBody>
          <a:bodyPr/>
          <a:lstStyle/>
          <a:p>
            <a:r>
              <a:rPr lang="en-US" altLang="zh-TW" dirty="0" smtClean="0"/>
              <a:t>OneClickPhotoshop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309256" y="3133255"/>
            <a:ext cx="5004707" cy="1174069"/>
          </a:xfrm>
        </p:spPr>
        <p:txBody>
          <a:bodyPr/>
          <a:lstStyle/>
          <a:p>
            <a:r>
              <a:rPr lang="en-US" altLang="zh-TW" dirty="0" smtClean="0"/>
              <a:t>Presenter : Tim Hsing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34" y="1280983"/>
            <a:ext cx="1689251" cy="1689251"/>
          </a:xfrm>
          <a:prstGeom prst="rect">
            <a:avLst/>
          </a:prstGeom>
        </p:spPr>
      </p:pic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>
          <a:xfrm>
            <a:off x="10907486" y="6383336"/>
            <a:ext cx="1197429" cy="365125"/>
          </a:xfrm>
        </p:spPr>
        <p:txBody>
          <a:bodyPr/>
          <a:lstStyle/>
          <a:p>
            <a:fld id="{127F5738-AF36-4421-915D-0218B2C2F4C0}" type="datetime1">
              <a:rPr lang="zh-TW" altLang="en-US" sz="1600" smtClean="0">
                <a:solidFill>
                  <a:schemeClr val="tx1"/>
                </a:solidFill>
              </a:rPr>
              <a:t>2017/6/26</a:t>
            </a:fld>
            <a:endParaRPr lang="zh-TW" altLang="en-US" sz="1600" dirty="0">
              <a:solidFill>
                <a:schemeClr val="tx1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449" y="4513434"/>
            <a:ext cx="2183914" cy="1637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75" y="4548309"/>
            <a:ext cx="2087999" cy="156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363" y="4548309"/>
            <a:ext cx="2171889" cy="1628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96" y="4513434"/>
            <a:ext cx="2171889" cy="1628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485" y="4513434"/>
            <a:ext cx="2171889" cy="1628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246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OneClickPhotoshop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64" y="906236"/>
            <a:ext cx="1210280" cy="12102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32" y="2595074"/>
            <a:ext cx="9326336" cy="350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OneClickPhotoshop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Import Image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9469"/>
            <a:ext cx="3646714" cy="25666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208" y="2775857"/>
            <a:ext cx="7831858" cy="39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49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OneClickPhotoshop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Apply Filter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090" y="1638557"/>
            <a:ext cx="7809820" cy="452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47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OneClickPhotoshop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Preview Result and Save Image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08" y="2167164"/>
            <a:ext cx="7929773" cy="25236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-292" t="18082" r="38857" b="68493"/>
          <a:stretch/>
        </p:blipFill>
        <p:spPr>
          <a:xfrm>
            <a:off x="6694715" y="5148942"/>
            <a:ext cx="4811486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51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580948" y="2557070"/>
            <a:ext cx="7030105" cy="1743861"/>
          </a:xfrm>
        </p:spPr>
        <p:txBody>
          <a:bodyPr>
            <a:normAutofit/>
          </a:bodyPr>
          <a:lstStyle/>
          <a:p>
            <a:pPr algn="ctr"/>
            <a:r>
              <a:rPr lang="en-US" altLang="zh-TW" sz="8800" b="1" dirty="0" smtClean="0">
                <a:latin typeface="+mn-lt"/>
              </a:rPr>
              <a:t>DEMO</a:t>
            </a:r>
            <a:endParaRPr lang="zh-TW" altLang="en-US" sz="8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5996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28341" y="2557070"/>
            <a:ext cx="8135318" cy="174386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The end.</a:t>
            </a:r>
            <a:b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Thanks  for  your  attention!!</a:t>
            </a:r>
            <a:endParaRPr lang="zh-TW" alt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938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</a:p>
          <a:p>
            <a:r>
              <a:rPr lang="en-US" altLang="zh-TW" dirty="0" smtClean="0"/>
              <a:t>Filter : AForge.NET</a:t>
            </a:r>
          </a:p>
          <a:p>
            <a:r>
              <a:rPr lang="en-US" altLang="zh-TW" dirty="0" smtClean="0"/>
              <a:t>Code Demo</a:t>
            </a:r>
          </a:p>
          <a:p>
            <a:r>
              <a:rPr lang="en-US" altLang="zh-TW" dirty="0" err="1" smtClean="0"/>
              <a:t>WindowGram</a:t>
            </a:r>
            <a:endParaRPr lang="en-US" altLang="zh-TW" dirty="0" smtClean="0"/>
          </a:p>
          <a:p>
            <a:r>
              <a:rPr lang="en-US" altLang="zh-TW" dirty="0" smtClean="0"/>
              <a:t>OneClickPhotoshop</a:t>
            </a:r>
          </a:p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166" y="3109611"/>
            <a:ext cx="3112634" cy="31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61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Idea </a:t>
            </a:r>
            <a:r>
              <a:rPr lang="en-US" altLang="zh-TW" dirty="0" smtClean="0"/>
              <a:t>Concept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3380195942"/>
              </p:ext>
            </p:extLst>
          </p:nvPr>
        </p:nvGraphicFramePr>
        <p:xfrm>
          <a:off x="1614714" y="968674"/>
          <a:ext cx="8962571" cy="359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字方塊 4"/>
          <p:cNvSpPr txBox="1"/>
          <p:nvPr/>
        </p:nvSpPr>
        <p:spPr>
          <a:xfrm rot="20581624">
            <a:off x="1281722" y="4029727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OpenFileDialog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 rot="1300286">
            <a:off x="4237969" y="3929742"/>
            <a:ext cx="119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ComboBox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 rot="1282328">
            <a:off x="2059187" y="4677681"/>
            <a:ext cx="118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PictureBox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 rot="21016671">
            <a:off x="4471177" y="4677681"/>
            <a:ext cx="88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Buttom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 rot="21016671">
            <a:off x="4191610" y="5348878"/>
            <a:ext cx="129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Switch Case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 rot="21016671">
            <a:off x="6746602" y="3929742"/>
            <a:ext cx="129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AForge.NET</a:t>
            </a:r>
          </a:p>
        </p:txBody>
      </p:sp>
      <p:sp>
        <p:nvSpPr>
          <p:cNvPr id="11" name="文字方塊 10"/>
          <p:cNvSpPr txBox="1"/>
          <p:nvPr/>
        </p:nvSpPr>
        <p:spPr>
          <a:xfrm rot="21016671">
            <a:off x="8836403" y="3981003"/>
            <a:ext cx="153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SaveFileDialog</a:t>
            </a:r>
            <a:endParaRPr lang="en-US" altLang="zh-TW" dirty="0"/>
          </a:p>
        </p:txBody>
      </p:sp>
      <p:sp>
        <p:nvSpPr>
          <p:cNvPr id="12" name="文字方塊 11"/>
          <p:cNvSpPr txBox="1"/>
          <p:nvPr/>
        </p:nvSpPr>
        <p:spPr>
          <a:xfrm rot="1282328">
            <a:off x="9363748" y="4809114"/>
            <a:ext cx="118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PictureBox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 rot="21016671">
            <a:off x="6387244" y="5311290"/>
            <a:ext cx="107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Grayscale</a:t>
            </a:r>
          </a:p>
        </p:txBody>
      </p:sp>
      <p:sp>
        <p:nvSpPr>
          <p:cNvPr id="15" name="文字方塊 14"/>
          <p:cNvSpPr txBox="1"/>
          <p:nvPr/>
        </p:nvSpPr>
        <p:spPr>
          <a:xfrm rot="2531664">
            <a:off x="7105449" y="4934510"/>
            <a:ext cx="156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OtsuThreshold</a:t>
            </a:r>
            <a:endParaRPr lang="en-US" altLang="zh-TW" dirty="0"/>
          </a:p>
        </p:txBody>
      </p:sp>
      <p:sp>
        <p:nvSpPr>
          <p:cNvPr id="16" name="文字方塊 15"/>
          <p:cNvSpPr txBox="1"/>
          <p:nvPr/>
        </p:nvSpPr>
        <p:spPr>
          <a:xfrm rot="193485">
            <a:off x="6391168" y="6098357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SaturationCorrection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6135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Filter : </a:t>
            </a:r>
            <a:r>
              <a:rPr lang="en-US" altLang="zh-TW" dirty="0" smtClean="0"/>
              <a:t>AForge.NET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AForge.NET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AForge.Imaging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/>
              <a:t>Linear color correction </a:t>
            </a:r>
            <a:r>
              <a:rPr lang="en-US" altLang="zh-TW" dirty="0" smtClean="0"/>
              <a:t>filters</a:t>
            </a:r>
          </a:p>
          <a:p>
            <a:pPr lvl="1"/>
            <a:r>
              <a:rPr lang="en-US" altLang="zh-TW" dirty="0"/>
              <a:t>Saturation </a:t>
            </a:r>
            <a:r>
              <a:rPr lang="en-US" altLang="zh-TW" dirty="0" smtClean="0"/>
              <a:t>correction</a:t>
            </a:r>
          </a:p>
          <a:p>
            <a:pPr lvl="1"/>
            <a:endParaRPr lang="en-US" altLang="zh-TW" dirty="0" smtClean="0"/>
          </a:p>
          <a:p>
            <a:r>
              <a:rPr lang="en-US" altLang="zh-TW" dirty="0"/>
              <a:t>Image re-coloring </a:t>
            </a:r>
            <a:r>
              <a:rPr lang="en-US" altLang="zh-TW" dirty="0" smtClean="0"/>
              <a:t>filters</a:t>
            </a:r>
          </a:p>
          <a:p>
            <a:pPr lvl="1"/>
            <a:r>
              <a:rPr lang="en-US" altLang="zh-TW" dirty="0" smtClean="0"/>
              <a:t>Grayscale</a:t>
            </a:r>
          </a:p>
          <a:p>
            <a:pPr lvl="1"/>
            <a:endParaRPr lang="en-US" altLang="zh-TW" dirty="0"/>
          </a:p>
          <a:p>
            <a:r>
              <a:rPr lang="en-US" altLang="zh-TW" dirty="0" smtClean="0"/>
              <a:t>Adaptive </a:t>
            </a:r>
            <a:r>
              <a:rPr lang="en-US" altLang="zh-TW" dirty="0" err="1" smtClean="0"/>
              <a:t>binarization</a:t>
            </a:r>
            <a:endParaRPr lang="en-US" altLang="zh-TW" dirty="0" smtClean="0"/>
          </a:p>
          <a:p>
            <a:pPr lvl="1"/>
            <a:r>
              <a:rPr lang="en-US" altLang="zh-TW" dirty="0"/>
              <a:t>Otsu </a:t>
            </a:r>
            <a:r>
              <a:rPr lang="en-US" altLang="zh-TW" dirty="0" err="1"/>
              <a:t>thresholding</a:t>
            </a:r>
            <a:endParaRPr lang="zh-TW" altLang="en-US" dirty="0"/>
          </a:p>
        </p:txBody>
      </p:sp>
      <p:pic>
        <p:nvPicPr>
          <p:cNvPr id="1026" name="Picture 2" descr="Saturation corr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125" y="1040493"/>
            <a:ext cx="2238355" cy="168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tsu threshold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302" y="4675867"/>
            <a:ext cx="1814740" cy="181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ayscale fil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944" y="3202763"/>
            <a:ext cx="2402568" cy="18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Forge.NET Framewor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818112"/>
            <a:ext cx="2298246" cy="50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34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/>
              <a:t>Code 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Main Form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45346" b="69113"/>
          <a:stretch/>
        </p:blipFill>
        <p:spPr>
          <a:xfrm>
            <a:off x="598715" y="1458598"/>
            <a:ext cx="3922937" cy="206837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30479"/>
          <a:stretch/>
        </p:blipFill>
        <p:spPr>
          <a:xfrm>
            <a:off x="4652279" y="1589227"/>
            <a:ext cx="7173663" cy="465296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69427" y="3890785"/>
            <a:ext cx="5715000" cy="754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02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Code 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Class </a:t>
            </a:r>
            <a:r>
              <a:rPr lang="en-US" altLang="zh-TW" dirty="0" err="1"/>
              <a:t>ImageFilter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63" y="906236"/>
            <a:ext cx="62865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53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Code 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Class </a:t>
            </a:r>
            <a:r>
              <a:rPr lang="en-US" altLang="zh-TW" dirty="0" err="1" smtClean="0"/>
              <a:t>FilterSelector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55" y="687318"/>
            <a:ext cx="5640160" cy="58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47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Code 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Class </a:t>
            </a:r>
            <a:r>
              <a:rPr lang="en-US" altLang="zh-TW" dirty="0" err="1" smtClean="0"/>
              <a:t>GrayFilter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031" y="1495326"/>
            <a:ext cx="6589939" cy="457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29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WindowGram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750143"/>
            <a:ext cx="10001250" cy="37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32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1055</TotalTime>
  <Words>118</Words>
  <Application>Microsoft Office PowerPoint</Application>
  <PresentationFormat>寬螢幕</PresentationFormat>
  <Paragraphs>64</Paragraphs>
  <Slides>15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宋体</vt:lpstr>
      <vt:lpstr>微軟正黑體</vt:lpstr>
      <vt:lpstr>新細明體</vt:lpstr>
      <vt:lpstr>Arial</vt:lpstr>
      <vt:lpstr>Calibri</vt:lpstr>
      <vt:lpstr>Calibri Light</vt:lpstr>
      <vt:lpstr>Wingdings</vt:lpstr>
      <vt:lpstr>Office Theme</vt:lpstr>
      <vt:lpstr>OneClickPhotoshop</vt:lpstr>
      <vt:lpstr>Outline</vt:lpstr>
      <vt:lpstr>Introduction</vt:lpstr>
      <vt:lpstr>Filter : AForge.NET</vt:lpstr>
      <vt:lpstr>Code Demo</vt:lpstr>
      <vt:lpstr>Code Demo</vt:lpstr>
      <vt:lpstr>Code Demo</vt:lpstr>
      <vt:lpstr>Code Demo</vt:lpstr>
      <vt:lpstr>WindowGram</vt:lpstr>
      <vt:lpstr>OneClickPhotoshop</vt:lpstr>
      <vt:lpstr>OneClickPhotoshop</vt:lpstr>
      <vt:lpstr>OneClickPhotoshop</vt:lpstr>
      <vt:lpstr>OneClickPhotoshop</vt:lpstr>
      <vt:lpstr>DEMO</vt:lpstr>
      <vt:lpstr>The end. Thanks  for  your  attention!!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Tim</dc:creator>
  <cp:lastModifiedBy>邢博竣</cp:lastModifiedBy>
  <cp:revision>98</cp:revision>
  <dcterms:created xsi:type="dcterms:W3CDTF">2014-11-17T06:46:04Z</dcterms:created>
  <dcterms:modified xsi:type="dcterms:W3CDTF">2017-06-26T15:02:09Z</dcterms:modified>
</cp:coreProperties>
</file>